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59" r:id="rId6"/>
    <p:sldId id="262" r:id="rId7"/>
    <p:sldId id="265" r:id="rId8"/>
    <p:sldId id="269" r:id="rId9"/>
    <p:sldId id="263" r:id="rId10"/>
    <p:sldId id="264" r:id="rId11"/>
    <p:sldId id="273" r:id="rId12"/>
    <p:sldId id="272" r:id="rId13"/>
    <p:sldId id="271" r:id="rId14"/>
    <p:sldId id="286" r:id="rId15"/>
    <p:sldId id="276" r:id="rId16"/>
    <p:sldId id="280" r:id="rId17"/>
    <p:sldId id="277" r:id="rId18"/>
    <p:sldId id="278" r:id="rId19"/>
    <p:sldId id="287" r:id="rId20"/>
    <p:sldId id="282" r:id="rId21"/>
    <p:sldId id="281" r:id="rId22"/>
    <p:sldId id="288" r:id="rId23"/>
    <p:sldId id="285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3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5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04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E8EAA7-8CF8-4342-B406-13A8460BF72B}"/>
              </a:ext>
            </a:extLst>
          </p:cNvPr>
          <p:cNvGrpSpPr/>
          <p:nvPr userDrawn="1"/>
        </p:nvGrpSpPr>
        <p:grpSpPr>
          <a:xfrm>
            <a:off x="3431817" y="2153129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51089B-D14A-47DC-805D-81A7514907C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648734"/>
              <a:chOff x="4065548" y="1655206"/>
              <a:chExt cx="4382349" cy="164873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059BC3-0364-43D3-BE03-8B0FD786C6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203110-D08A-4294-AE51-D991DA438A6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420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52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5E442A-5F0F-4651-A27C-A2430880854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748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52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752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A0195FB-B51B-477D-BF39-592F54BD64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946FEF-84A3-4373-9E23-ACA80A05FA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46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1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6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6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1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8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9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8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3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55721-4F2F-474E-8BAD-786AC6B14CC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6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399300" y="2984641"/>
            <a:ext cx="3129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br>
              <a:rPr kumimoji="0" lang="en-US" altLang="en-US" sz="2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208890-B35F-4ACE-9764-7E87DED0E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70880"/>
            <a:ext cx="1341854" cy="1307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C6B755-F538-44D4-B045-F868003E16A9}"/>
              </a:ext>
            </a:extLst>
          </p:cNvPr>
          <p:cNvSpPr/>
          <p:nvPr/>
        </p:nvSpPr>
        <p:spPr>
          <a:xfrm>
            <a:off x="2411901" y="1871338"/>
            <a:ext cx="7324626" cy="22639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LỚP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494674-E47F-4C8A-A186-9142A3B53608}"/>
              </a:ext>
            </a:extLst>
          </p:cNvPr>
          <p:cNvSpPr/>
          <p:nvPr/>
        </p:nvSpPr>
        <p:spPr>
          <a:xfrm>
            <a:off x="1631039" y="109916"/>
            <a:ext cx="88606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ỦY BAN NHÂN DÂN QUẬN PHÚ NHUẬN</a:t>
            </a:r>
            <a:b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NGUYỄN ĐÌNH CHÍNH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2" descr="https://lh4.googleusercontent.com/YfY7qsg_6_cFccqlRZcvYFl0dI1_Zbb86sS6-I3S-lRPCZDyNXGjgJxeZwFpGkLBM54knGfukVSq7_Njzm3mAUspbFL0no7v5HIgrXd9WwTSFEYqMuv3Nn6oSWWi6ZcgLHbOyuA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213" y="0"/>
            <a:ext cx="1120726" cy="190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h4.googleusercontent.com/E21u0Ld-yIu0HPhH8Utc0tLa7aHvVX3ZW2FpJ0uNhqFU3ARfsLsGL5XyDiezgOaI-xKtNqAJlow-E9X3ikMKXzBVXOuiq5J5rsRL1NDepkG5RnLNFGNsnSXGaT6Zr84XbScKSwc=s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057812"/>
            <a:ext cx="1092200" cy="18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lh4.googleusercontent.com/E21u0Ld-yIu0HPhH8Utc0tLa7aHvVX3ZW2FpJ0uNhqFU3ARfsLsGL5XyDiezgOaI-xKtNqAJlow-E9X3ikMKXzBVXOuiq5J5rsRL1NDepkG5RnLNFGNsnSXGaT6Zr84XbScKSwc=s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5057812"/>
            <a:ext cx="1092200" cy="18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lh4.googleusercontent.com/E21u0Ld-yIu0HPhH8Utc0tLa7aHvVX3ZW2FpJ0uNhqFU3ARfsLsGL5XyDiezgOaI-xKtNqAJlow-E9X3ikMKXzBVXOuiq5J5rsRL1NDepkG5RnLNFGNsnSXGaT6Zr84XbScKSwc=s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96" y="4986662"/>
            <a:ext cx="1092200" cy="18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21" y="4734703"/>
            <a:ext cx="2698853" cy="2052147"/>
          </a:xfrm>
          <a:prstGeom prst="rect">
            <a:avLst/>
          </a:prstGeom>
        </p:spPr>
      </p:pic>
      <p:pic>
        <p:nvPicPr>
          <p:cNvPr id="15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2" y="4790326"/>
            <a:ext cx="2698853" cy="20521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396B98-C82D-4291-9C54-8F8FBB80C474}"/>
              </a:ext>
            </a:extLst>
          </p:cNvPr>
          <p:cNvSpPr txBox="1"/>
          <p:nvPr/>
        </p:nvSpPr>
        <p:spPr>
          <a:xfrm>
            <a:off x="170311" y="3565311"/>
            <a:ext cx="119799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3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CHỦ ĐỀ </a:t>
            </a:r>
            <a:r>
              <a:rPr lang="vi-VN" sz="5000" b="1" dirty="0">
                <a:solidFill>
                  <a:prstClr val="black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23: NHỮNG NGƯỜI BẠN ĐẦU TIÊN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15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967409" y="789140"/>
            <a:ext cx="10130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oi, ôi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3027" y="3140766"/>
            <a:ext cx="649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7059" y="3140766"/>
            <a:ext cx="3781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nghỉ ng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r>
              <a:rPr lang="vi-VN" sz="3200" dirty="0">
                <a:latin typeface="UTM Avo" panose="02040603050506020204" pitchFamily="18" charset="0"/>
              </a:rPr>
              <a:t>, tờ r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r>
              <a:rPr lang="vi-VN" sz="3200" dirty="0">
                <a:latin typeface="UTM Avo" panose="02040603050506020204" pitchFamily="18" charset="0"/>
              </a:rPr>
              <a:t> </a:t>
            </a:r>
            <a:r>
              <a:rPr lang="en-US" sz="3200" dirty="0">
                <a:latin typeface="UTM Avo" panose="02040603050506020204" pitchFamily="18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0513" y="3906942"/>
            <a:ext cx="649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oi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7059" y="3906942"/>
            <a:ext cx="4482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th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ỏi</a:t>
            </a:r>
            <a:r>
              <a:rPr lang="vi-VN" sz="3200" dirty="0">
                <a:latin typeface="UTM Avo" panose="02040603050506020204" pitchFamily="18" charset="0"/>
              </a:rPr>
              <a:t> vàng, nhà ng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ói</a:t>
            </a:r>
            <a:r>
              <a:rPr lang="en-US" sz="3200" dirty="0">
                <a:latin typeface="UTM Avo" panose="02040603050506020204" pitchFamily="18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BF6A89-DE4F-4805-96EF-9CBAB28729C2}"/>
              </a:ext>
            </a:extLst>
          </p:cNvPr>
          <p:cNvSpPr txBox="1"/>
          <p:nvPr/>
        </p:nvSpPr>
        <p:spPr>
          <a:xfrm>
            <a:off x="1660512" y="4673118"/>
            <a:ext cx="649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ôi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029C92-CA79-4B20-91A9-F9EED678AD1A}"/>
              </a:ext>
            </a:extLst>
          </p:cNvPr>
          <p:cNvSpPr txBox="1"/>
          <p:nvPr/>
        </p:nvSpPr>
        <p:spPr>
          <a:xfrm>
            <a:off x="2897059" y="4670968"/>
            <a:ext cx="3188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trái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ổi</a:t>
            </a:r>
            <a:r>
              <a:rPr lang="vi-VN" sz="3200" dirty="0">
                <a:latin typeface="UTM Avo" panose="02040603050506020204" pitchFamily="18" charset="0"/>
              </a:rPr>
              <a:t>, bà n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ội</a:t>
            </a:r>
            <a:r>
              <a:rPr lang="en-US" sz="3200" dirty="0"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904D7-C40D-4504-B74D-BDFEEF7E6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30" t="24985" r="26824" b="71772"/>
          <a:stretch/>
        </p:blipFill>
        <p:spPr>
          <a:xfrm>
            <a:off x="3194049" y="2012794"/>
            <a:ext cx="5677369" cy="8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5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669" t="20591" r="75577" b="72218"/>
          <a:stretch/>
        </p:blipFill>
        <p:spPr>
          <a:xfrm>
            <a:off x="162839" y="212943"/>
            <a:ext cx="895607" cy="964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2066795" y="1775422"/>
            <a:ext cx="10026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1.</a:t>
            </a:r>
            <a:r>
              <a:rPr lang="vi-VN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Nêu tên các trò chơi mà bạn nhỏ có thể chơi cùng ông bà khi bạn đã biết đọc, biết viết.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2066795" y="3136612"/>
            <a:ext cx="1002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Em thích những trò chơi nào? 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08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49A08-624C-4F4B-BA61-2DFD3EBB84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/>
        </p:blipFill>
        <p:spPr>
          <a:xfrm>
            <a:off x="358" y="201"/>
            <a:ext cx="12191285" cy="69337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AC1B19-D2CF-4B07-9FDD-215043FAD835}"/>
              </a:ext>
            </a:extLst>
          </p:cNvPr>
          <p:cNvSpPr/>
          <p:nvPr/>
        </p:nvSpPr>
        <p:spPr>
          <a:xfrm>
            <a:off x="3505354" y="533571"/>
            <a:ext cx="5630831" cy="1216100"/>
          </a:xfrm>
          <a:prstGeom prst="rect">
            <a:avLst/>
          </a:prstGeom>
          <a:noFill/>
        </p:spPr>
        <p:txBody>
          <a:bodyPr wrap="square" lIns="92775" tIns="46388" rIns="92775" bIns="46388">
            <a:spAutoFit/>
          </a:bodyPr>
          <a:lstStyle/>
          <a:p>
            <a:pPr algn="ctr" defTabSz="970111">
              <a:defRPr/>
            </a:pPr>
            <a:r>
              <a:rPr lang="vi-VN" sz="7199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Nghỉ giữa tiết</a:t>
            </a:r>
            <a:endParaRPr lang="en-US" sz="7199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4CD5F7-2E93-4247-82C1-625FBE5B75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8666" y="6055333"/>
            <a:ext cx="617606" cy="617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9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027">
        <p14:honeycomb/>
      </p:transition>
    </mc:Choice>
    <mc:Fallback xmlns="">
      <p:transition spd="slow" advTm="11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501" objId="2"/>
        <p14:stopEvt time="10696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31F2372D-A9EC-4488-853E-1B287D915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824" end="760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179" y="425885"/>
            <a:ext cx="10388252" cy="5843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8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44"/>
    </mc:Choice>
    <mc:Fallback xmlns="">
      <p:transition spd="slow" advTm="6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5" objId="5"/>
        <p14:stopEvt time="62492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575EDC-BA94-4A48-A0DE-10B4971C1B3E}"/>
              </a:ext>
            </a:extLst>
          </p:cNvPr>
          <p:cNvGrpSpPr/>
          <p:nvPr/>
        </p:nvGrpSpPr>
        <p:grpSpPr>
          <a:xfrm>
            <a:off x="0" y="-30684"/>
            <a:ext cx="12192000" cy="6779765"/>
            <a:chOff x="0" y="-30683"/>
            <a:chExt cx="12192000" cy="67797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BE38A4-4350-4A9E-B6B2-326CD420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0683"/>
              <a:ext cx="12192000" cy="67797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F6952F-F8EF-420C-B385-90B33E950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0048" y="2715801"/>
              <a:ext cx="6807266" cy="122393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1243263" y="2343536"/>
            <a:ext cx="9660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vi-VN" sz="6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 trò chơi cùng ông bà 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4994798" y="4099981"/>
            <a:ext cx="4609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              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2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2"/>
    </mc:Choice>
    <mc:Fallback xmlns="">
      <p:transition spd="slow" advTm="2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D2A76E-5CFD-4FC1-BB8D-B54329A4E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24" y="266036"/>
            <a:ext cx="1097375" cy="1365622"/>
          </a:xfrm>
          <a:prstGeom prst="rect">
            <a:avLst/>
          </a:prstGeom>
        </p:spPr>
      </p:pic>
      <p:pic>
        <p:nvPicPr>
          <p:cNvPr id="5" name="y2mate.com - Hướng dẫn viết chữ E hoa_360p">
            <a:hlinkClick r:id="" action="ppaction://media"/>
            <a:extLst>
              <a:ext uri="{FF2B5EF4-FFF2-40B4-BE49-F238E27FC236}">
                <a16:creationId xmlns:a16="http://schemas.microsoft.com/office/drawing/2014/main" id="{0319AD3D-36B3-4778-A0E4-02FBA6BD28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4663" y="1825625"/>
            <a:ext cx="6164262" cy="4351338"/>
          </a:xfrm>
        </p:spPr>
      </p:pic>
    </p:spTree>
    <p:extLst>
      <p:ext uri="{BB962C8B-B14F-4D97-AF65-F5344CB8AC3E}">
        <p14:creationId xmlns:p14="http://schemas.microsoft.com/office/powerpoint/2010/main" val="22377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2596A9-C8BF-432C-8269-9AE2F1A56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24" y="266036"/>
            <a:ext cx="1097375" cy="1365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48C90-6396-4438-9CB7-EDBF0A5A90FA}"/>
              </a:ext>
            </a:extLst>
          </p:cNvPr>
          <p:cNvSpPr txBox="1"/>
          <p:nvPr/>
        </p:nvSpPr>
        <p:spPr>
          <a:xfrm>
            <a:off x="1470991" y="687237"/>
            <a:ext cx="966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Viết: Êm êm lời bà ru.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D8E028C-1BC5-41A0-BC1B-3F78D7B7C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660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3315F7-1D25-4322-BB76-42755A1A3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04" y="1946962"/>
            <a:ext cx="61912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69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7CEAD4-D37D-46EC-8572-C5B380621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84041" r="87325" b="10640"/>
          <a:stretch/>
        </p:blipFill>
        <p:spPr>
          <a:xfrm>
            <a:off x="0" y="313151"/>
            <a:ext cx="1094661" cy="1368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85061E-B590-465A-A0E8-412C92AC8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54" t="43604" r="21419" b="47267"/>
          <a:stretch/>
        </p:blipFill>
        <p:spPr>
          <a:xfrm>
            <a:off x="1094661" y="997314"/>
            <a:ext cx="9204504" cy="21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141B6-FA7D-4130-A353-C3536429A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57" t="55495" r="22973" b="29730"/>
          <a:stretch/>
        </p:blipFill>
        <p:spPr>
          <a:xfrm>
            <a:off x="824426" y="2125361"/>
            <a:ext cx="10198478" cy="3722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892253" y="789140"/>
            <a:ext cx="1013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3.Thay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vần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5040" y="5266774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UTM Avo" panose="02040603050506020204" pitchFamily="18" charset="0"/>
              </a:rPr>
              <a:t>ơm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7578" y="5167920"/>
            <a:ext cx="75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UTM Avo" panose="02040603050506020204" pitchFamily="18" charset="0"/>
              </a:rPr>
              <a:t>ôm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65684" y="5167920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ôm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2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D7E0D1-6A48-4072-AA85-AA0922491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21" t="72925" r="21016" b="11826"/>
          <a:stretch/>
        </p:blipFill>
        <p:spPr>
          <a:xfrm>
            <a:off x="892253" y="1769342"/>
            <a:ext cx="9621944" cy="3774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736" y="5004691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892253" y="789140"/>
            <a:ext cx="1013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vi-VN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.Thay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chữ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00120" y="4921402"/>
            <a:ext cx="85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7743" y="4849218"/>
            <a:ext cx="85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45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244909" y="530087"/>
            <a:ext cx="9336670" cy="7147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>
                <a:solidFill>
                  <a:srgbClr val="FF000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KHỞI ĐỘNG:</a:t>
            </a:r>
            <a:r>
              <a:rPr lang="vi-VN" sz="4100" b="1" dirty="0">
                <a:solidFill>
                  <a:srgbClr val="FF000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4" name="y2mate.com - Cháu Yêu Bà Karaoke Nhạc Thiếu Nhi Bà Ơi Bà Karaoke_360p">
            <a:hlinkClick r:id="" action="ppaction://media"/>
            <a:extLst>
              <a:ext uri="{FF2B5EF4-FFF2-40B4-BE49-F238E27FC236}">
                <a16:creationId xmlns:a16="http://schemas.microsoft.com/office/drawing/2014/main" id="{22E2C8CA-573B-4CAB-88E3-F20C509EB84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195" end="1013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968" y="1342768"/>
            <a:ext cx="10247870" cy="4834195"/>
          </a:xfrm>
        </p:spPr>
      </p:pic>
    </p:spTree>
    <p:extLst>
      <p:ext uri="{BB962C8B-B14F-4D97-AF65-F5344CB8AC3E}">
        <p14:creationId xmlns:p14="http://schemas.microsoft.com/office/powerpoint/2010/main" val="33783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F4CAB3-BD78-4F59-8736-1A2BE0226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67" t="19099" r="52704" b="54235"/>
          <a:stretch/>
        </p:blipFill>
        <p:spPr>
          <a:xfrm>
            <a:off x="271850" y="123567"/>
            <a:ext cx="7611761" cy="41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92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7CEAD4-D37D-46EC-8572-C5B380621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84231" r="87325" b="11259"/>
          <a:stretch/>
        </p:blipFill>
        <p:spPr>
          <a:xfrm>
            <a:off x="125260" y="150312"/>
            <a:ext cx="776614" cy="1040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1212677" y="451159"/>
            <a:ext cx="9552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r>
              <a:rPr lang="vi-VN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nội dung mà em vừa nói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B69535-DE7C-4EF6-A9CC-06EE35548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1" t="52012" r="56623" b="42342"/>
          <a:stretch/>
        </p:blipFill>
        <p:spPr>
          <a:xfrm>
            <a:off x="2496065" y="2251633"/>
            <a:ext cx="6738550" cy="117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9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4A596-B98B-465F-AD56-9B40871B7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57898" r="53040" b="13033"/>
          <a:stretch/>
        </p:blipFill>
        <p:spPr>
          <a:xfrm>
            <a:off x="304800" y="197709"/>
            <a:ext cx="7702378" cy="467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77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C6CF86-4701-4B96-B1E1-9BDDD10C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956" y="205165"/>
            <a:ext cx="10557950" cy="6652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8D9A39-6FA1-4520-9E21-D057466A553F}"/>
              </a:ext>
            </a:extLst>
          </p:cNvPr>
          <p:cNvSpPr txBox="1"/>
          <p:nvPr/>
        </p:nvSpPr>
        <p:spPr>
          <a:xfrm>
            <a:off x="4950686" y="2476998"/>
            <a:ext cx="2918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9EBA0-E3E4-4F3D-BF9F-927BECE17AD4}"/>
              </a:ext>
            </a:extLst>
          </p:cNvPr>
          <p:cNvSpPr txBox="1"/>
          <p:nvPr/>
        </p:nvSpPr>
        <p:spPr>
          <a:xfrm>
            <a:off x="1741118" y="3407080"/>
            <a:ext cx="835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Rèn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</a:rPr>
              <a:t>Những trò chơi cùng ông bà.</a:t>
            </a:r>
            <a:endParaRPr lang="en-US" sz="28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DDF26-4E97-40F8-9C56-F6E1D1C30AE6}"/>
              </a:ext>
            </a:extLst>
          </p:cNvPr>
          <p:cNvSpPr txBox="1"/>
          <p:nvPr/>
        </p:nvSpPr>
        <p:spPr>
          <a:xfrm>
            <a:off x="1741118" y="4509370"/>
            <a:ext cx="938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:</a:t>
            </a:r>
            <a:r>
              <a:rPr lang="vi-VN" sz="2800">
                <a:solidFill>
                  <a:srgbClr val="00B050"/>
                </a:solidFill>
                <a:latin typeface="UTM Avo" panose="02040603050506020204" pitchFamily="18" charset="0"/>
              </a:rPr>
              <a:t> Vinh và chiếc gối mèo trang 61 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</a:rPr>
              <a:t>(STV)</a:t>
            </a:r>
            <a:endParaRPr lang="en-US" sz="2800" dirty="0">
              <a:solidFill>
                <a:srgbClr val="00B05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47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7B23FC-0BA4-411A-9D8B-514EC1793F7C}"/>
              </a:ext>
            </a:extLst>
          </p:cNvPr>
          <p:cNvGrpSpPr/>
          <p:nvPr/>
        </p:nvGrpSpPr>
        <p:grpSpPr>
          <a:xfrm>
            <a:off x="4097979" y="2153204"/>
            <a:ext cx="3286570" cy="2551597"/>
            <a:chOff x="3614696" y="2256098"/>
            <a:chExt cx="4382349" cy="25517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F78CBA-FF19-45A5-B69A-A50E4EFCDFE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648758"/>
              <a:chOff x="4065548" y="1655206"/>
              <a:chExt cx="4382349" cy="164875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998065-5DC2-49AD-9A79-3D9F21A2E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D4B16F-EF83-40BF-89D6-AF1CF55041C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420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52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2E4B1C-7769-4457-A177-8DAC5B8B0EC4}"/>
                  </a:ext>
                </a:extLst>
              </p:cNvPr>
              <p:cNvSpPr txBox="1"/>
              <p:nvPr userDrawn="1"/>
            </p:nvSpPr>
            <p:spPr>
              <a:xfrm>
                <a:off x="4256579" y="1823698"/>
                <a:ext cx="3912506" cy="748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52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752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B40665-9CAE-4861-A382-814EABBE38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94FF0C-3636-43B4-881E-37B788ABA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" y="202"/>
            <a:ext cx="12191284" cy="685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kgr tên lửa">
            <a:extLst>
              <a:ext uri="{FF2B5EF4-FFF2-40B4-BE49-F238E27FC236}">
                <a16:creationId xmlns:a16="http://schemas.microsoft.com/office/drawing/2014/main" id="{E1AC505E-1472-4F13-9C72-345DD34DB9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14" y="-67698"/>
            <a:ext cx="1954735" cy="2758694"/>
          </a:xfrm>
          <a:prstGeom prst="rect">
            <a:avLst/>
          </a:prstGeom>
        </p:spPr>
      </p:pic>
      <p:sp>
        <p:nvSpPr>
          <p:cNvPr id="6" name="Khởi động">
            <a:extLst>
              <a:ext uri="{FF2B5EF4-FFF2-40B4-BE49-F238E27FC236}">
                <a16:creationId xmlns:a16="http://schemas.microsoft.com/office/drawing/2014/main" id="{C1E1C6E5-5BAB-4AF9-AC2F-9BD5D71D81DB}"/>
              </a:ext>
            </a:extLst>
          </p:cNvPr>
          <p:cNvSpPr txBox="1"/>
          <p:nvPr/>
        </p:nvSpPr>
        <p:spPr>
          <a:xfrm>
            <a:off x="4331674" y="1916155"/>
            <a:ext cx="5880308" cy="2338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9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199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9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199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9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199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7199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199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9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199" b="1" dirty="0">
              <a:solidFill>
                <a:srgbClr val="EC0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4"/>
    </mc:Choice>
    <mc:Fallback xmlns="">
      <p:transition spd="slow" advTm="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  <p:extLst>
    <p:ext uri="{E180D4A7-C9FB-4DFB-919C-405C955672EB}">
      <p14:showEvtLst xmlns:p14="http://schemas.microsoft.com/office/powerpoint/2010/main">
        <p14:playEvt time="2493" objId="3"/>
        <p14:stopEvt time="623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575EDC-BA94-4A48-A0DE-10B4971C1B3E}"/>
              </a:ext>
            </a:extLst>
          </p:cNvPr>
          <p:cNvGrpSpPr/>
          <p:nvPr/>
        </p:nvGrpSpPr>
        <p:grpSpPr>
          <a:xfrm>
            <a:off x="0" y="-30684"/>
            <a:ext cx="12192000" cy="6779765"/>
            <a:chOff x="0" y="-30683"/>
            <a:chExt cx="12192000" cy="67797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BE38A4-4350-4A9E-B6B2-326CD420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0683"/>
              <a:ext cx="12192000" cy="67797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F6952F-F8EF-420C-B385-90B33E950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0048" y="2715801"/>
              <a:ext cx="6807266" cy="122393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1243263" y="2343536"/>
            <a:ext cx="9660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vi-VN" sz="6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Những trò chơi cùng ông bà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4459338" y="4158268"/>
            <a:ext cx="4609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1+2 )              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90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2"/>
    </mc:Choice>
    <mc:Fallback xmlns="">
      <p:transition spd="slow" advTm="2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Students hand up in Classroom vector image on VectorStock | Teacher  cartoon, Teacher teaching students, School fu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30783" y="766236"/>
            <a:ext cx="2929008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4000" b="1" i="0" u="none" strike="noStrike" kern="1200" cap="none" spc="0" normalizeH="0" baseline="0" noProof="0" dirty="0">
              <a:ln/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32AA2-F43C-4A2A-A0C8-D60C35076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57" y="290944"/>
            <a:ext cx="1072280" cy="106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77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1470991" y="190683"/>
            <a:ext cx="966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Các bạn nhỏ trong tranh đang làm gì? Với ai?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444" t="28668" r="75667" b="64267"/>
          <a:stretch/>
        </p:blipFill>
        <p:spPr>
          <a:xfrm>
            <a:off x="0" y="0"/>
            <a:ext cx="1113326" cy="904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5C6329-C22C-4511-AA4E-0164225FF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35" t="28228" r="49392" b="38859"/>
          <a:stretch/>
        </p:blipFill>
        <p:spPr>
          <a:xfrm>
            <a:off x="2570205" y="1598139"/>
            <a:ext cx="7051589" cy="42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9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944A4F-82CD-4ED5-A02C-51E4585D9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5" t="57538" r="52298" b="17477"/>
          <a:stretch/>
        </p:blipFill>
        <p:spPr>
          <a:xfrm>
            <a:off x="54718" y="0"/>
            <a:ext cx="8177991" cy="46692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3040F3-B119-49C0-BC90-FC5521345D88}"/>
              </a:ext>
            </a:extLst>
          </p:cNvPr>
          <p:cNvCxnSpPr>
            <a:cxnSpLocks/>
          </p:cNvCxnSpPr>
          <p:nvPr/>
        </p:nvCxnSpPr>
        <p:spPr>
          <a:xfrm>
            <a:off x="656426" y="2458972"/>
            <a:ext cx="10648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3040F3-B119-49C0-BC90-FC5521345D88}"/>
              </a:ext>
            </a:extLst>
          </p:cNvPr>
          <p:cNvCxnSpPr>
            <a:cxnSpLocks/>
          </p:cNvCxnSpPr>
          <p:nvPr/>
        </p:nvCxnSpPr>
        <p:spPr>
          <a:xfrm>
            <a:off x="5132098" y="2458972"/>
            <a:ext cx="1192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E6C2FD-8463-4C98-BAC5-3BDC805C03F8}"/>
              </a:ext>
            </a:extLst>
          </p:cNvPr>
          <p:cNvCxnSpPr>
            <a:cxnSpLocks/>
          </p:cNvCxnSpPr>
          <p:nvPr/>
        </p:nvCxnSpPr>
        <p:spPr>
          <a:xfrm>
            <a:off x="4403247" y="3299414"/>
            <a:ext cx="1455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0F883D-FD49-4818-907E-4E769595CC24}"/>
              </a:ext>
            </a:extLst>
          </p:cNvPr>
          <p:cNvCxnSpPr>
            <a:cxnSpLocks/>
          </p:cNvCxnSpPr>
          <p:nvPr/>
        </p:nvCxnSpPr>
        <p:spPr>
          <a:xfrm>
            <a:off x="6587066" y="4240048"/>
            <a:ext cx="999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82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4041913" y="649358"/>
            <a:ext cx="465151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1758855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một chút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2505213"/>
            <a:ext cx="2202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Đóng kịch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240780"/>
            <a:ext cx="2370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đọc truyện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646" y="3976347"/>
            <a:ext cx="1989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lớn khôn 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79F19F-F60B-4CCF-B7FC-EC0D65A53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08" t="58138" r="52230" b="17598"/>
          <a:stretch/>
        </p:blipFill>
        <p:spPr>
          <a:xfrm>
            <a:off x="385155" y="1480290"/>
            <a:ext cx="7756252" cy="38974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B7DCC5-10CE-4CF3-A457-B63154EC0E01}"/>
              </a:ext>
            </a:extLst>
          </p:cNvPr>
          <p:cNvGrpSpPr/>
          <p:nvPr/>
        </p:nvGrpSpPr>
        <p:grpSpPr>
          <a:xfrm>
            <a:off x="712345" y="2715186"/>
            <a:ext cx="374725" cy="375599"/>
            <a:chOff x="5424407" y="3850939"/>
            <a:chExt cx="374725" cy="37559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8813DE-66DC-4711-BF54-FEB39F0AF28A}"/>
                </a:ext>
              </a:extLst>
            </p:cNvPr>
            <p:cNvSpPr/>
            <p:nvPr/>
          </p:nvSpPr>
          <p:spPr>
            <a:xfrm>
              <a:off x="5424407" y="3851813"/>
              <a:ext cx="374725" cy="3747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AEAA59-BA4D-4638-BA97-2AC0E2AF2F91}"/>
                </a:ext>
              </a:extLst>
            </p:cNvPr>
            <p:cNvSpPr txBox="1"/>
            <p:nvPr/>
          </p:nvSpPr>
          <p:spPr>
            <a:xfrm>
              <a:off x="5452107" y="3850939"/>
              <a:ext cx="303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B7DCC5-10CE-4CF3-A457-B63154EC0E01}"/>
              </a:ext>
            </a:extLst>
          </p:cNvPr>
          <p:cNvGrpSpPr/>
          <p:nvPr/>
        </p:nvGrpSpPr>
        <p:grpSpPr>
          <a:xfrm>
            <a:off x="756246" y="4702155"/>
            <a:ext cx="374725" cy="375599"/>
            <a:chOff x="5424407" y="3850939"/>
            <a:chExt cx="374725" cy="37559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8813DE-66DC-4711-BF54-FEB39F0AF28A}"/>
                </a:ext>
              </a:extLst>
            </p:cNvPr>
            <p:cNvSpPr/>
            <p:nvPr/>
          </p:nvSpPr>
          <p:spPr>
            <a:xfrm>
              <a:off x="5424407" y="3851813"/>
              <a:ext cx="374725" cy="3747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AEAA59-BA4D-4638-BA97-2AC0E2AF2F91}"/>
                </a:ext>
              </a:extLst>
            </p:cNvPr>
            <p:cNvSpPr txBox="1"/>
            <p:nvPr/>
          </p:nvSpPr>
          <p:spPr>
            <a:xfrm>
              <a:off x="5452107" y="3850939"/>
              <a:ext cx="303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2100710" y="263048"/>
            <a:ext cx="432514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8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967409" y="906300"/>
            <a:ext cx="966083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9926" y="1864276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1962" y="1833694"/>
            <a:ext cx="3055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</a:rPr>
              <a:t>trò ch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r>
              <a:rPr lang="vi-VN" sz="2800" dirty="0">
                <a:latin typeface="UTM Avo" panose="02040603050506020204" pitchFamily="18" charset="0"/>
              </a:rPr>
              <a:t>, vui ch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2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277</Words>
  <Application>Microsoft Office PowerPoint</Application>
  <PresentationFormat>Widescreen</PresentationFormat>
  <Paragraphs>52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UTM Avo</vt:lpstr>
      <vt:lpstr>VNI-Avo</vt:lpstr>
      <vt:lpstr>Wingdings</vt:lpstr>
      <vt:lpstr>Office Theme</vt:lpstr>
      <vt:lpstr>PowerPoint Presentation</vt:lpstr>
      <vt:lpstr>KHỞI ĐỘNG: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</dc:creator>
  <cp:lastModifiedBy>Nam Anh</cp:lastModifiedBy>
  <cp:revision>45</cp:revision>
  <dcterms:created xsi:type="dcterms:W3CDTF">2022-01-19T09:18:17Z</dcterms:created>
  <dcterms:modified xsi:type="dcterms:W3CDTF">2022-03-15T14:35:00Z</dcterms:modified>
</cp:coreProperties>
</file>